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FIRST GRADE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FIRST GRADE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FIRST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SOCIAL STUDIES FIRST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obtain information about a topic using a variety of valid oral sources such as conversations, interviews, and music.[1.17A]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information about a topic using a variety of valid visual sources such as pictures, symbols, electronic media, maps, literature, and artifacts.[1.17B]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sequence and categorize information.[1.17C]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knowledge and experiences.[1.18A]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and interpret visual and written material.[1.18B]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solution.[1.19A]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a decision-making process to identify a situation that requires a decision, gather information, generate options, predict outcomes, take action to implement a decision, and reflect on the effectiveness of that decision.[1.19B]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FIRST GRADE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201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2014-11-05T16:21:29Z</dcterms:modified>
</cp:coreProperties>
</file>