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300" r:id="rId2"/>
    <p:sldId id="301" r:id="rId3"/>
    <p:sldId id="302" r:id="rId4"/>
    <p:sldId id="303" r:id="rId5"/>
    <p:sldId id="304" r:id="rId6"/>
    <p:sldId id="305" r:id="rId7"/>
    <p:sldId id="30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-8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FIRST GRADE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FIRST GRADE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SOCIAL STUDIES FIRST GRADE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SOCIAL STUDIES FIRST GRADE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obtain information about a topic using a variety of valid oral sources such as conversations, interviews, and music.[1.17A]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obtain information about a topic using a variety of valid visual sources such as pictures, symbols, electronic media, maps, literature, and artifacts.[1.17B]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sequence and categorize information.[1.17C]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express ideas orally based on knowledge and experiences.[1.18A]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create and interpret visual and written material.[1.18B]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 a problem-solving process to identify a problem, gather information, list and consider options, consider advantages and disadvantages, choose and implement a solution, and evaluate the effectiveness of the solution.[1.19A]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use a decision-making process to identify a situation that requires a decision, gather information, generate options, predict outcomes, take action to implement a decision, and reflect on the effectiveness of that decision.[1.19B]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SOCIAL STUDIES FIRST GRADE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201</Words>
  <Application>Microsoft Office PowerPoint</Application>
  <PresentationFormat>On-screen Show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Internal User</cp:lastModifiedBy>
  <cp:revision>8</cp:revision>
  <dcterms:created xsi:type="dcterms:W3CDTF">2014-10-20T16:17:28Z</dcterms:created>
  <dcterms:modified xsi:type="dcterms:W3CDTF">2014-11-05T16:21:29Z</dcterms:modified>
</cp:coreProperties>
</file>